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405D-98B7-43A5-A5F5-4D67801791E1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2841-4C24-4592-8837-AF74EAA71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72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405D-98B7-43A5-A5F5-4D67801791E1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2841-4C24-4592-8837-AF74EAA71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92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405D-98B7-43A5-A5F5-4D67801791E1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2841-4C24-4592-8837-AF74EAA71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29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405D-98B7-43A5-A5F5-4D67801791E1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2841-4C24-4592-8837-AF74EAA71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471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405D-98B7-43A5-A5F5-4D67801791E1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2841-4C24-4592-8837-AF74EAA71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59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405D-98B7-43A5-A5F5-4D67801791E1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2841-4C24-4592-8837-AF74EAA71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260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405D-98B7-43A5-A5F5-4D67801791E1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2841-4C24-4592-8837-AF74EAA71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55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405D-98B7-43A5-A5F5-4D67801791E1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2841-4C24-4592-8837-AF74EAA71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717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405D-98B7-43A5-A5F5-4D67801791E1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2841-4C24-4592-8837-AF74EAA71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37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405D-98B7-43A5-A5F5-4D67801791E1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2841-4C24-4592-8837-AF74EAA71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194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405D-98B7-43A5-A5F5-4D67801791E1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2841-4C24-4592-8837-AF74EAA71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13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4405D-98B7-43A5-A5F5-4D67801791E1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E2841-4C24-4592-8837-AF74EAA71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28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4" y="148502"/>
            <a:ext cx="9661148" cy="2986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6897" y="3135085"/>
            <a:ext cx="6731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GB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97452" y="4606076"/>
            <a:ext cx="6731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PHÂN</a:t>
            </a:r>
            <a:endParaRPr lang="en-GB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522" y="4606075"/>
            <a:ext cx="5963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PHÂN</a:t>
            </a:r>
            <a:endParaRPr lang="en-GB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79304" y="3904526"/>
            <a:ext cx="5857461" cy="866257"/>
            <a:chOff x="3379304" y="3904526"/>
            <a:chExt cx="5857461" cy="866257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3379304" y="3904526"/>
              <a:ext cx="2849219" cy="76944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6228522" y="3904526"/>
              <a:ext cx="3008243" cy="86625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622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2" y="769441"/>
            <a:ext cx="11349417" cy="5826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9714" y="0"/>
            <a:ext cx="888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0217" y="0"/>
            <a:ext cx="888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728" y="2315"/>
            <a:ext cx="888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26864" y="5897"/>
            <a:ext cx="888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95375" y="0"/>
            <a:ext cx="888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554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157" y="0"/>
            <a:ext cx="9565138" cy="67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87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9536" y="1089211"/>
            <a:ext cx="6731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GB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1814" y="2182094"/>
            <a:ext cx="44924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Tx/>
              <a:buChar char="-"/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bài 9, chép bài vào vở</a:t>
            </a:r>
          </a:p>
          <a:p>
            <a:pPr marL="571500" indent="-571500" algn="ctr">
              <a:buFontTx/>
              <a:buChar char="-"/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trước bài 10</a:t>
            </a:r>
            <a:endParaRPr lang="en-GB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0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5748" y="286881"/>
            <a:ext cx="6731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 : NGUYÊN PHÂN</a:t>
            </a:r>
            <a:endParaRPr lang="en-GB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6650" y="1163354"/>
            <a:ext cx="10907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Diễn ra ở hầu hết các loại tế bào trong cơ thể (tế bào sinh dưỡng, hợp tử, tế bào sinh dục sơ khai)</a:t>
            </a:r>
            <a:endParaRPr lang="en-GB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3403" y="2687794"/>
            <a:ext cx="105939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 4 kì:</a:t>
            </a:r>
          </a:p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Kì đầu (kì trước)</a:t>
            </a:r>
          </a:p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Kì giữa</a:t>
            </a:r>
          </a:p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Kì sau</a:t>
            </a:r>
          </a:p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Kì cuối</a:t>
            </a:r>
            <a:endParaRPr lang="en-GB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6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5868" y="0"/>
            <a:ext cx="5932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trung gian</a:t>
            </a:r>
            <a:endParaRPr lang="en-GB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8" y="1084769"/>
            <a:ext cx="5855367" cy="5629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74226" y="1200459"/>
            <a:ext cx="4492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ãn </a:t>
            </a:r>
            <a:r>
              <a:rPr lang="en-US" sz="40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endParaRPr lang="en-GB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4225" y="2954916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nhân đôi</a:t>
            </a:r>
            <a:endParaRPr lang="en-GB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440557" y="1404978"/>
            <a:ext cx="1152937" cy="46382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6586331" y="3076946"/>
            <a:ext cx="1152937" cy="46382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5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5238" y="-38637"/>
            <a:ext cx="2294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đầu</a:t>
            </a:r>
            <a:endParaRPr lang="en-GB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I DAU NGUYEN PH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969" y="730804"/>
            <a:ext cx="10586868" cy="55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4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7122" y="-115910"/>
            <a:ext cx="2294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giữa</a:t>
            </a:r>
            <a:endParaRPr lang="en-GB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I GIUA NGUYEN PH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134" y="653531"/>
            <a:ext cx="10450871" cy="58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3516" y="0"/>
            <a:ext cx="2391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sau</a:t>
            </a:r>
            <a:endParaRPr lang="en-GB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I SAU NGUYEN PH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438" y="656892"/>
            <a:ext cx="10620358" cy="59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6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8216" y="-103031"/>
            <a:ext cx="2641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cuối</a:t>
            </a:r>
            <a:endParaRPr lang="en-GB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I CUOI NGUYEN PH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238" y="666410"/>
            <a:ext cx="10832561" cy="60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6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7" y="-12030"/>
            <a:ext cx="8409530" cy="6870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3598" y="934541"/>
            <a:ext cx="6412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 kép bắt đầu đóng xoắn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co ngắn, tâm động đính vào sợi tơ của thoi phân bào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3598" y="2585146"/>
            <a:ext cx="6412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 kép đóng xoắn cực đại, xếp 1 hàng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 mặt phẳng xích đạo của thoi phân bào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8068" y="4227009"/>
            <a:ext cx="7273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chromatid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từng NST kép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nhau ở tâm động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li về 2 cực tế bào</a:t>
            </a:r>
            <a:endParaRPr lang="en-GB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4689" y="5792310"/>
            <a:ext cx="6770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 đơn dãn xoắn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 dạng sợi mảnh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0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5748" y="0"/>
            <a:ext cx="6731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PHÂN</a:t>
            </a:r>
            <a:endParaRPr lang="en-GB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326" y="832430"/>
            <a:ext cx="111687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u="sng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quả: </a:t>
            </a:r>
            <a:r>
              <a:rPr lang="en-GB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1 tế bào mẹ cho ra 2 tế bào con</a:t>
            </a:r>
            <a:r>
              <a:rPr lang="en-GB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bộ NST giống như bộ NST của tế bào mẹ (2nNST)</a:t>
            </a:r>
            <a:endParaRPr lang="en-GB" sz="4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326" y="3019077"/>
            <a:ext cx="111687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u="sng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nghĩa:</a:t>
            </a:r>
          </a:p>
          <a:p>
            <a:pPr marL="571500" indent="-571500">
              <a:buFontTx/>
              <a:buChar char="-"/>
            </a:pPr>
            <a:r>
              <a:rPr lang="en-GB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phương thức sinh sản của tế bào và lớn lên của cơ thể.</a:t>
            </a:r>
          </a:p>
          <a:p>
            <a:pPr marL="571500" indent="-571500">
              <a:buFontTx/>
              <a:buChar char="-"/>
            </a:pPr>
            <a:r>
              <a:rPr lang="en-GB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 trì ổn định bộ NST đặc trưng của loài qua các thế hệ tế bào.</a:t>
            </a:r>
            <a:endParaRPr lang="en-GB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ONG KET NGUYEN PH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326" y="769441"/>
            <a:ext cx="11158937" cy="599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2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8&quot;&gt;&lt;property id=&quot;20148&quot; value=&quot;5&quot;/&gt;&lt;property id=&quot;20300&quot; value=&quot;Slide 1&quot;/&gt;&lt;property id=&quot;20307&quot; value=&quot;261&quot;/&gt;&lt;/object&gt;&lt;object type=&quot;3&quot; unique_id=&quot;10009&quot;&gt;&lt;property id=&quot;20148&quot; value=&quot;5&quot;/&gt;&lt;property id=&quot;20300&quot; value=&quot;Slide 2&quot;/&gt;&lt;property id=&quot;20307&quot; value=&quot;262&quot;/&gt;&lt;/object&gt;&lt;object type=&quot;3&quot; unique_id=&quot;10010&quot;&gt;&lt;property id=&quot;20148&quot; value=&quot;5&quot;/&gt;&lt;property id=&quot;20300&quot; value=&quot;Slide 3&quot;/&gt;&lt;property id=&quot;20307&quot; value=&quot;263&quot;/&gt;&lt;/object&gt;&lt;object type=&quot;3&quot; unique_id=&quot;10011&quot;&gt;&lt;property id=&quot;20148&quot; value=&quot;5&quot;/&gt;&lt;property id=&quot;20300&quot; value=&quot;Slide 4&quot;/&gt;&lt;property id=&quot;20307&quot; value=&quot;264&quot;/&gt;&lt;/object&gt;&lt;object type=&quot;3&quot; unique_id=&quot;10012&quot;&gt;&lt;property id=&quot;20148&quot; value=&quot;5&quot;/&gt;&lt;property id=&quot;20300&quot; value=&quot;Slide 5&quot;/&gt;&lt;property id=&quot;20307&quot; value=&quot;265&quot;/&gt;&lt;/object&gt;&lt;object type=&quot;3&quot; unique_id=&quot;10013&quot;&gt;&lt;property id=&quot;20148&quot; value=&quot;5&quot;/&gt;&lt;property id=&quot;20300&quot; value=&quot;Slide 6&quot;/&gt;&lt;property id=&quot;20307&quot; value=&quot;266&quot;/&gt;&lt;/object&gt;&lt;object type=&quot;3&quot; unique_id=&quot;10014&quot;&gt;&lt;property id=&quot;20148&quot; value=&quot;5&quot;/&gt;&lt;property id=&quot;20300&quot; value=&quot;Slide 7&quot;/&gt;&lt;property id=&quot;20307&quot; value=&quot;267&quot;/&gt;&lt;/object&gt;&lt;object type=&quot;3&quot; unique_id=&quot;10015&quot;&gt;&lt;property id=&quot;20148&quot; value=&quot;5&quot;/&gt;&lt;property id=&quot;20300&quot; value=&quot;Slide 8&quot;/&gt;&lt;property id=&quot;20307&quot; value=&quot;268&quot;/&gt;&lt;/object&gt;&lt;object type=&quot;3&quot; unique_id=&quot;10016&quot;&gt;&lt;property id=&quot;20148&quot; value=&quot;5&quot;/&gt;&lt;property id=&quot;20300&quot; value=&quot;Slide 9&quot;/&gt;&lt;property id=&quot;20307&quot; value=&quot;269&quot;/&gt;&lt;/object&gt;&lt;object type=&quot;3&quot; unique_id=&quot;10017&quot;&gt;&lt;property id=&quot;20148&quot; value=&quot;5&quot;/&gt;&lt;property id=&quot;20300&quot; value=&quot;Slide 10&quot;/&gt;&lt;property id=&quot;20307&quot; value=&quot;270&quot;/&gt;&lt;/object&gt;&lt;object type=&quot;3&quot; unique_id=&quot;10086&quot;&gt;&lt;property id=&quot;20148&quot; value=&quot;5&quot;/&gt;&lt;property id=&quot;20300&quot; value=&quot;Slide 11&quot;/&gt;&lt;property id=&quot;20307&quot; value=&quot;271&quot;/&gt;&lt;/object&gt;&lt;object type=&quot;3&quot; unique_id=&quot;10087&quot;&gt;&lt;property id=&quot;20148&quot; value=&quot;5&quot;/&gt;&lt;property id=&quot;20300&quot; value=&quot;Slide 12&quot;/&gt;&lt;property id=&quot;20307&quot; value=&quot;272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236</Words>
  <Application>Microsoft Office PowerPoint</Application>
  <PresentationFormat>Widescreen</PresentationFormat>
  <Paragraphs>34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NhokBibi</dc:creator>
  <cp:lastModifiedBy>NhokBibi</cp:lastModifiedBy>
  <cp:revision>17</cp:revision>
  <dcterms:created xsi:type="dcterms:W3CDTF">2020-09-14T12:05:09Z</dcterms:created>
  <dcterms:modified xsi:type="dcterms:W3CDTF">2021-09-11T13:15:56Z</dcterms:modified>
</cp:coreProperties>
</file>